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62" r:id="rId6"/>
    <p:sldId id="259" r:id="rId7"/>
    <p:sldId id="260" r:id="rId8"/>
    <p:sldId id="268" r:id="rId9"/>
    <p:sldId id="263" r:id="rId10"/>
    <p:sldId id="261" r:id="rId11"/>
    <p:sldId id="265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44" d="100"/>
          <a:sy n="44" d="100"/>
        </p:scale>
        <p:origin x="48" y="1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10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1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4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43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7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3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8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6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6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jameslee0920.carto.com/builder/72e2dd04-a9eb-11e6-bc4e-0ecd1babdde5/embe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 Table Mapping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can I go today?</a:t>
            </a:r>
          </a:p>
          <a:p>
            <a:r>
              <a:rPr lang="en-US" dirty="0"/>
              <a:t>James Lee</a:t>
            </a:r>
          </a:p>
        </p:txBody>
      </p:sp>
    </p:spTree>
    <p:extLst>
      <p:ext uri="{BB962C8B-B14F-4D97-AF65-F5344CB8AC3E}">
        <p14:creationId xmlns:p14="http://schemas.microsoft.com/office/powerpoint/2010/main" val="215140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</a:t>
            </a:r>
          </a:p>
        </p:txBody>
      </p:sp>
      <p:pic>
        <p:nvPicPr>
          <p:cNvPr id="3074" name="Picture 2" descr="https://tctechcrunch2011.files.wordpress.com/2016/07/carto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976" y="2643699"/>
            <a:ext cx="5973007" cy="280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888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Encountered/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6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3807" y="1695634"/>
            <a:ext cx="768806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80794" y="2819018"/>
            <a:ext cx="5110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Not For Long.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03"/>
            <a:ext cx="12192000" cy="55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Encountered/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9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Additions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Allow user input: Choose what time, what day to check </a:t>
            </a:r>
            <a:br>
              <a:rPr lang="en-US" sz="3000" dirty="0"/>
            </a:br>
            <a:r>
              <a:rPr lang="en-US" sz="3000" dirty="0"/>
              <a:t>(Multiple Inputs Too!)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Expand Beyond Manhattan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Be able to reserve instantly within the Map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Directions / Recommendations by Situation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3160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Encountered/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6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1026" name="Picture 2" descr="http://stylevitae.objects-us-west-1.dream.io/wp-content/uploads/2016/08/Header-of-Dear-Food-by-Nimide-Ogbeu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83" y="2784725"/>
            <a:ext cx="3328419" cy="222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stylecaster.files.wordpress.com/2014/01/dating-quotes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394" y="4296792"/>
            <a:ext cx="3606829" cy="202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4705166" y="3289812"/>
            <a:ext cx="1810157" cy="42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714930" y="3746376"/>
            <a:ext cx="2103121" cy="1377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cdn1.listovative.com/wp-content/uploads/2016/03/547301-b1566610-773e-11e3-98ae-18260220474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51" y="1790624"/>
            <a:ext cx="4108613" cy="231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18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 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Open Table is the world’s leading provider of online restaurant reservations, seating more than 17 million diners per month via online bookings across more than 32000 restaurants.  </a:t>
            </a:r>
          </a:p>
          <a:p>
            <a:r>
              <a:rPr lang="en-US" sz="3000" dirty="0"/>
              <a:t>-Open Table</a:t>
            </a:r>
          </a:p>
        </p:txBody>
      </p:sp>
    </p:spTree>
    <p:extLst>
      <p:ext uri="{BB962C8B-B14F-4D97-AF65-F5344CB8AC3E}">
        <p14:creationId xmlns:p14="http://schemas.microsoft.com/office/powerpoint/2010/main" val="352227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Encountered/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5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Evil Octopus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8" y="2610035"/>
            <a:ext cx="5030348" cy="307611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6054570" y="3607663"/>
            <a:ext cx="2361460" cy="1107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images.says.com/uploads/story/cover_image/27249/c37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71" y="1944209"/>
            <a:ext cx="3163984" cy="177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35" y="3824500"/>
            <a:ext cx="2387656" cy="236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9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www.opentable.com/ </a:t>
            </a:r>
            <a:r>
              <a:rPr lang="en-US" dirty="0" err="1"/>
              <a:t>RestaurantName</a:t>
            </a:r>
            <a:endParaRPr lang="en-US" dirty="0"/>
          </a:p>
          <a:p>
            <a:r>
              <a:rPr lang="en-US" dirty="0"/>
              <a:t>www.opentable.com/r/ </a:t>
            </a:r>
            <a:r>
              <a:rPr lang="en-US" dirty="0" err="1"/>
              <a:t>RestaurantName</a:t>
            </a:r>
            <a:endParaRPr lang="en-US" dirty="0"/>
          </a:p>
          <a:p>
            <a:r>
              <a:rPr lang="en-US" dirty="0"/>
              <a:t>www.opentable.com/r/RestaurantName-New-York</a:t>
            </a:r>
          </a:p>
          <a:p>
            <a:endParaRPr lang="en-US" dirty="0"/>
          </a:p>
          <a:p>
            <a:r>
              <a:rPr lang="en-US" dirty="0" err="1"/>
              <a:t>restaurantl</a:t>
            </a:r>
            <a:r>
              <a:rPr lang="en-US" dirty="0"/>
              <a:t> = [</a:t>
            </a:r>
            <a:r>
              <a:rPr lang="en-US" dirty="0" err="1"/>
              <a:t>re.sub</a:t>
            </a:r>
            <a:r>
              <a:rPr lang="en-US" dirty="0"/>
              <a:t>('&amp;', '</a:t>
            </a:r>
            <a:r>
              <a:rPr lang="en-US" dirty="0" err="1"/>
              <a:t>and',s</a:t>
            </a:r>
            <a:r>
              <a:rPr lang="en-US" dirty="0"/>
              <a:t>) for s in restaurant]</a:t>
            </a:r>
          </a:p>
          <a:p>
            <a:r>
              <a:rPr lang="en-US" dirty="0" err="1"/>
              <a:t>restaurantl</a:t>
            </a:r>
            <a:r>
              <a:rPr lang="en-US" dirty="0"/>
              <a:t> = [</a:t>
            </a:r>
            <a:r>
              <a:rPr lang="en-US" dirty="0" err="1"/>
              <a:t>re.sub</a:t>
            </a:r>
            <a:r>
              <a:rPr lang="en-US" dirty="0"/>
              <a:t>(' - ', '-', s) for s in </a:t>
            </a:r>
            <a:r>
              <a:rPr lang="en-US" dirty="0" err="1"/>
              <a:t>restaurantl</a:t>
            </a:r>
            <a:r>
              <a:rPr lang="en-US" dirty="0"/>
              <a:t>]</a:t>
            </a:r>
          </a:p>
          <a:p>
            <a:r>
              <a:rPr lang="en-US" dirty="0" err="1"/>
              <a:t>restaurantl</a:t>
            </a:r>
            <a:r>
              <a:rPr lang="en-US" dirty="0"/>
              <a:t> = [</a:t>
            </a:r>
            <a:r>
              <a:rPr lang="en-US" dirty="0" err="1"/>
              <a:t>re.sub</a:t>
            </a:r>
            <a:r>
              <a:rPr lang="en-US" dirty="0"/>
              <a:t>(r'[^a-zA-Z0-9\s-]+', '', s) for s in </a:t>
            </a:r>
            <a:r>
              <a:rPr lang="en-US" dirty="0" err="1"/>
              <a:t>restaurantl</a:t>
            </a:r>
            <a:r>
              <a:rPr lang="en-US" dirty="0"/>
              <a:t>]</a:t>
            </a:r>
          </a:p>
          <a:p>
            <a:r>
              <a:rPr lang="en-US" dirty="0" err="1"/>
              <a:t>restaurantl</a:t>
            </a:r>
            <a:r>
              <a:rPr lang="en-US" dirty="0"/>
              <a:t> = [</a:t>
            </a:r>
            <a:r>
              <a:rPr lang="en-US" dirty="0" err="1"/>
              <a:t>re.sub</a:t>
            </a:r>
            <a:r>
              <a:rPr lang="en-US" dirty="0"/>
              <a:t>(r'\s+', '-', s) for s in </a:t>
            </a:r>
            <a:r>
              <a:rPr lang="en-US" dirty="0" err="1"/>
              <a:t>restaurantl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2629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know this is New York.  But…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Python unfortunately does NOT support accented letters</a:t>
            </a:r>
            <a:br>
              <a:rPr lang="en-US" sz="3000" dirty="0"/>
            </a:br>
            <a:r>
              <a:rPr lang="en-US" sz="3000" dirty="0"/>
              <a:t>ex: </a:t>
            </a:r>
            <a:r>
              <a:rPr lang="pt-BR" sz="3000" dirty="0"/>
              <a:t>(á, é, í, ó, ú, ü, ñ)</a:t>
            </a:r>
          </a:p>
          <a:p>
            <a:endParaRPr lang="pt-BR" sz="3000" dirty="0"/>
          </a:p>
          <a:p>
            <a:r>
              <a:rPr lang="pt-BR" sz="3000" dirty="0"/>
              <a:t>xcuisine = driver.find_element(By.XPATH, '//*[@id="profile-details"]/div/div/div[1]/p[2]/span[2]').text</a:t>
            </a:r>
          </a:p>
          <a:p>
            <a:r>
              <a:rPr lang="pt-BR" sz="3000" dirty="0"/>
              <a:t>xcuisine = str(unicodedata.normalize("NFKD", xcuisine).encode('ascii','ignore'))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6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Encountered/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85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</TotalTime>
  <Words>233</Words>
  <Application>Microsoft Office PowerPoint</Application>
  <PresentationFormat>Widescreen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Retrospect</vt:lpstr>
      <vt:lpstr>Open Table Mapping</vt:lpstr>
      <vt:lpstr>RoadMap</vt:lpstr>
      <vt:lpstr>Purpose</vt:lpstr>
      <vt:lpstr>What is Open Table?</vt:lpstr>
      <vt:lpstr>RoadMap</vt:lpstr>
      <vt:lpstr>The Evil Octopus</vt:lpstr>
      <vt:lpstr>The URL</vt:lpstr>
      <vt:lpstr>I know this is New York.  But…</vt:lpstr>
      <vt:lpstr>RoadMap</vt:lpstr>
      <vt:lpstr>The Map</vt:lpstr>
      <vt:lpstr>RoadMap</vt:lpstr>
      <vt:lpstr>PowerPoint Presentation</vt:lpstr>
      <vt:lpstr>RoadMap</vt:lpstr>
      <vt:lpstr>Planned Additions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Table Mapping</dc:title>
  <dc:creator>James Lee</dc:creator>
  <cp:lastModifiedBy>James Lee</cp:lastModifiedBy>
  <cp:revision>8</cp:revision>
  <dcterms:created xsi:type="dcterms:W3CDTF">2016-11-13T22:35:51Z</dcterms:created>
  <dcterms:modified xsi:type="dcterms:W3CDTF">2016-11-14T01:31:08Z</dcterms:modified>
</cp:coreProperties>
</file>